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16C0F-E60C-4652-9C43-D00E44837E9C}" type="datetimeFigureOut">
              <a:rPr lang="en-IE" smtClean="0"/>
              <a:t>15/11/2016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4192-2524-481B-81EC-3AB621DEEA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4837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16C0F-E60C-4652-9C43-D00E44837E9C}" type="datetimeFigureOut">
              <a:rPr lang="en-IE" smtClean="0"/>
              <a:t>15/11/2016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64192-2524-481B-81EC-3AB621DEEA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81184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92799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19166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79331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94812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en-IE" sz="5400" b="1" i="1" smtClean="0">
                <a:effectLst>
                  <a:outerShdw dist="38096" dir="2700000">
                    <a:srgbClr val="000000"/>
                  </a:outerShdw>
                </a:effectLst>
              </a:rPr>
              <a:t>What the course is about:</a:t>
            </a:r>
            <a:endParaRPr lang="en-IE" sz="5400" b="1" i="1">
              <a:effectLst>
                <a:outerShdw dist="38096" dir="2700000">
                  <a:srgbClr val="000000"/>
                </a:outerShdw>
              </a:effectLst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1987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en-IE" sz="4900" b="1" i="1" smtClean="0">
                <a:effectLst>
                  <a:outerShdw dist="38096" dir="2700000">
                    <a:srgbClr val="000000"/>
                  </a:outerShdw>
                </a:effectLst>
              </a:rPr>
              <a:t>Objectives of this course:</a:t>
            </a:r>
            <a:endParaRPr lang="en-IE" sz="4900" b="1" i="1">
              <a:effectLst>
                <a:outerShdw dist="38096" dir="2700000">
                  <a:srgbClr val="000000"/>
                </a:outerShdw>
              </a:effectLst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46751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21239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en-IE" sz="5400" b="1" i="1" smtClean="0">
                <a:effectLst>
                  <a:outerShdw dist="38096" dir="2700000">
                    <a:srgbClr val="000000"/>
                  </a:outerShdw>
                </a:effectLst>
              </a:rPr>
              <a:t>Learning</a:t>
            </a:r>
            <a:r>
              <a:rPr lang="en-IE" sz="4800" b="1" i="1" smtClean="0">
                <a:effectLst>
                  <a:outerShdw dist="38096" dir="2700000">
                    <a:srgbClr val="000000"/>
                  </a:outerShdw>
                </a:effectLst>
              </a:rPr>
              <a:t> </a:t>
            </a:r>
            <a:r>
              <a:rPr lang="en-IE" sz="5400" b="1" i="1" smtClean="0">
                <a:effectLst>
                  <a:outerShdw dist="38096" dir="2700000">
                    <a:srgbClr val="000000"/>
                  </a:outerShdw>
                </a:effectLst>
              </a:rPr>
              <a:t>Goals</a:t>
            </a:r>
            <a:endParaRPr lang="en-IE" sz="6000" b="1" i="1">
              <a:effectLst>
                <a:outerShdw dist="38096" dir="2700000">
                  <a:srgbClr val="000000"/>
                </a:outerShdw>
              </a:effectLst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0619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95057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8762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 sz="5400" b="1" i="1" smtClean="0">
                <a:effectLst>
                  <a:outerShdw dist="38096" dir="2700000">
                    <a:srgbClr val="000000"/>
                  </a:outerShdw>
                </a:effectLst>
              </a:rPr>
              <a:t>Testimonials</a:t>
            </a:r>
            <a:endParaRPr lang="en-IE" sz="5400" b="1" i="1">
              <a:effectLst>
                <a:outerShdw dist="38096" dir="2700000">
                  <a:srgbClr val="000000"/>
                </a:outerShdw>
              </a:effectLst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4360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 sz="4900" b="1" i="1" smtClean="0">
                <a:effectLst>
                  <a:outerShdw dist="38096" dir="2700000">
                    <a:srgbClr val="000000"/>
                  </a:outerShdw>
                </a:effectLst>
              </a:rPr>
              <a:t>Testimonials</a:t>
            </a:r>
            <a:endParaRPr lang="en-IE" sz="4900" b="1" i="1">
              <a:effectLst>
                <a:outerShdw dist="38096" dir="2700000">
                  <a:srgbClr val="000000"/>
                </a:outerShdw>
              </a:effectLst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70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On-screen Show (4:3)</PresentationFormat>
  <Paragraphs>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What the course is about:</vt:lpstr>
      <vt:lpstr>Objectives of this course:</vt:lpstr>
      <vt:lpstr>PowerPoint Presentation</vt:lpstr>
      <vt:lpstr>Learning Goals</vt:lpstr>
      <vt:lpstr>PowerPoint Presentation</vt:lpstr>
      <vt:lpstr>PowerPoint Presentation</vt:lpstr>
      <vt:lpstr>Testimonials</vt:lpstr>
      <vt:lpstr>Testimonials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Quinlan</dc:creator>
  <cp:lastModifiedBy>Patrick Quinlan</cp:lastModifiedBy>
  <cp:revision>1</cp:revision>
  <dcterms:created xsi:type="dcterms:W3CDTF">2016-11-15T15:39:08Z</dcterms:created>
  <dcterms:modified xsi:type="dcterms:W3CDTF">2016-11-15T15:39:08Z</dcterms:modified>
</cp:coreProperties>
</file>